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3" r:id="rId24"/>
    <p:sldId id="278" r:id="rId25"/>
    <p:sldId id="286" r:id="rId26"/>
    <p:sldId id="294" r:id="rId27"/>
    <p:sldId id="281" r:id="rId28"/>
    <p:sldId id="287" r:id="rId29"/>
    <p:sldId id="295" r:id="rId30"/>
    <p:sldId id="285" r:id="rId31"/>
    <p:sldId id="288" r:id="rId32"/>
    <p:sldId id="296" r:id="rId3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648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51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0116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2191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1028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3279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51637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40981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723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694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901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979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386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030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9366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068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277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8552673-D761-4841-A7FD-CA41882B40FF}" type="datetimeFigureOut">
              <a:rPr lang="hr-HR" smtClean="0"/>
              <a:t>22.2.2017.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11BC2F9-2A95-4815-AB88-8D89144345B3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49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Kviz o poznatim gradovima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Marija </a:t>
            </a:r>
            <a:r>
              <a:rPr lang="hr-HR" dirty="0" err="1" smtClean="0"/>
              <a:t>plavšić</a:t>
            </a:r>
            <a:r>
              <a:rPr lang="hr-HR" dirty="0" smtClean="0"/>
              <a:t> 8.a, osnovna škola dvor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3978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071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 </a:t>
            </a:r>
            <a:r>
              <a:rPr lang="hr-HR" dirty="0" smtClean="0"/>
              <a:t>kojoj </a:t>
            </a:r>
            <a:r>
              <a:rPr lang="hr-HR" dirty="0" smtClean="0"/>
              <a:t>se državi nalazi </a:t>
            </a:r>
            <a:r>
              <a:rPr lang="hr-HR" dirty="0" err="1" smtClean="0"/>
              <a:t>Ajfelov</a:t>
            </a:r>
            <a:r>
              <a:rPr lang="hr-HR" dirty="0" smtClean="0"/>
              <a:t> toranj?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>
                <a:hlinkClick r:id="rId2" action="ppaction://hlinksldjump"/>
              </a:rPr>
              <a:t>Francuska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italija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Njemačka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sad</a:t>
            </a:r>
            <a:endParaRPr lang="hr-HR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703" y="2063396"/>
            <a:ext cx="3527513" cy="253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3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508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67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Big ben se nalazi u: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>
                <a:hlinkClick r:id="rId2" action="ppaction://hlinksldjump"/>
              </a:rPr>
              <a:t>London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New </a:t>
            </a:r>
            <a:r>
              <a:rPr lang="hr-HR" dirty="0" err="1" smtClean="0">
                <a:hlinkClick r:id="rId3" action="ppaction://hlinksldjump"/>
              </a:rPr>
              <a:t>york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Pariz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Los </a:t>
            </a:r>
            <a:r>
              <a:rPr lang="hr-HR" dirty="0" err="1" smtClean="0">
                <a:hlinkClick r:id="rId3" action="ppaction://hlinksldjump"/>
              </a:rPr>
              <a:t>angeles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084" y="854204"/>
            <a:ext cx="2823575" cy="37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2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074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Koji je grad prikazan na slici?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>
                <a:hlinkClick r:id="rId2" action="ppaction://hlinksldjump"/>
              </a:rPr>
              <a:t>London</a:t>
            </a:r>
            <a:endParaRPr lang="hr-HR" dirty="0" smtClean="0"/>
          </a:p>
          <a:p>
            <a:r>
              <a:rPr lang="hr-HR" dirty="0">
                <a:hlinkClick r:id="rId2" action="ppaction://hlinksldjump"/>
              </a:rPr>
              <a:t>san </a:t>
            </a:r>
            <a:r>
              <a:rPr lang="hr-HR" dirty="0" err="1" smtClean="0">
                <a:hlinkClick r:id="rId2" action="ppaction://hlinksldjump"/>
              </a:rPr>
              <a:t>francisco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Rim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berlin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039" y="1628383"/>
            <a:ext cx="5132733" cy="29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30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962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Koji grad je prikazan na slici?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720249" y="2251286"/>
            <a:ext cx="8984293" cy="3311189"/>
          </a:xfrm>
        </p:spPr>
        <p:txBody>
          <a:bodyPr/>
          <a:lstStyle/>
          <a:p>
            <a:r>
              <a:rPr lang="hr-HR" dirty="0" smtClean="0">
                <a:hlinkClick r:id="rId2" action="ppaction://hlinksldjump"/>
              </a:rPr>
              <a:t>Los </a:t>
            </a:r>
            <a:r>
              <a:rPr lang="hr-HR" dirty="0" err="1" smtClean="0">
                <a:hlinkClick r:id="rId2" action="ppaction://hlinksldjump"/>
              </a:rPr>
              <a:t>angeles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New York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Zagreb 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dubai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740" y="2063396"/>
            <a:ext cx="3228975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6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 kojem se gradu nalazi građevina koja je prikazana na slici?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>
                <a:hlinkClick r:id="rId2" action="ppaction://hlinksldjump"/>
              </a:rPr>
              <a:t>Berlin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London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Los </a:t>
            </a:r>
            <a:r>
              <a:rPr lang="hr-HR" dirty="0" err="1" smtClean="0">
                <a:hlinkClick r:id="rId3" action="ppaction://hlinksldjump"/>
              </a:rPr>
              <a:t>angeles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Zagreb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185" y="2322337"/>
            <a:ext cx="4189435" cy="27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2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97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35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Kako se zove najveći grad u </a:t>
            </a:r>
            <a:r>
              <a:rPr lang="hr-HR" dirty="0" err="1" smtClean="0"/>
              <a:t>kaliforniji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>
                <a:hlinkClick r:id="rId2" action="ppaction://hlinksldjump"/>
              </a:rPr>
              <a:t>San Francisco</a:t>
            </a:r>
            <a:r>
              <a:rPr lang="hr-HR" dirty="0"/>
              <a:t>	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Los </a:t>
            </a:r>
            <a:r>
              <a:rPr lang="hr-HR" dirty="0" err="1" smtClean="0">
                <a:hlinkClick r:id="rId3" action="ppaction://hlinksldjump"/>
              </a:rPr>
              <a:t>angeles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Santa </a:t>
            </a:r>
            <a:r>
              <a:rPr lang="hr-HR" dirty="0" err="1" smtClean="0">
                <a:hlinkClick r:id="rId2" action="ppaction://hlinksldjump"/>
              </a:rPr>
              <a:t>ana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New </a:t>
            </a:r>
            <a:r>
              <a:rPr lang="hr-HR" dirty="0" err="1" smtClean="0">
                <a:hlinkClick r:id="rId2" action="ppaction://hlinksldjump"/>
              </a:rPr>
              <a:t>york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153" y="2063396"/>
            <a:ext cx="4896845" cy="279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498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016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Kako se zove glavni grad  </a:t>
            </a:r>
            <a:r>
              <a:rPr lang="hr-HR" dirty="0" err="1" smtClean="0"/>
              <a:t>kalifornije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>
                <a:hlinkClick r:id="rId2" action="ppaction://hlinksldjump"/>
              </a:rPr>
              <a:t>Sacramento</a:t>
            </a:r>
            <a:endParaRPr lang="hr-HR" dirty="0"/>
          </a:p>
          <a:p>
            <a:r>
              <a:rPr lang="hr-HR" dirty="0" smtClean="0">
                <a:hlinkClick r:id="rId3" action="ppaction://hlinksldjump"/>
              </a:rPr>
              <a:t>Los </a:t>
            </a:r>
            <a:r>
              <a:rPr lang="hr-HR" dirty="0" err="1" smtClean="0">
                <a:hlinkClick r:id="rId3" action="ppaction://hlinksldjump"/>
              </a:rPr>
              <a:t>angeles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New </a:t>
            </a:r>
            <a:r>
              <a:rPr lang="hr-HR" dirty="0" err="1" smtClean="0">
                <a:hlinkClick r:id="rId3" action="ppaction://hlinksldjump"/>
              </a:rPr>
              <a:t>york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pariz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60" y="2852382"/>
            <a:ext cx="6934139" cy="194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2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96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619190" y="1837765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95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 kojoj se državi nalazi grad </a:t>
            </a:r>
            <a:r>
              <a:rPr lang="hr-HR" dirty="0" err="1" smtClean="0"/>
              <a:t>barcelona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>
                <a:hlinkClick r:id="rId2" action="ppaction://hlinksldjump"/>
              </a:rPr>
              <a:t>Portugal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hlinkClick r:id="rId3" action="ppaction://hlinksldjump"/>
              </a:rPr>
              <a:t>Španjolska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hlinkClick r:id="rId2" action="ppaction://hlinksldjump"/>
              </a:rPr>
              <a:t>Njemačka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hlinkClick r:id="rId2" action="ppaction://hlinksldjump"/>
              </a:rPr>
              <a:t>italija</a:t>
            </a: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56" y="1837765"/>
            <a:ext cx="5953125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9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66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18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08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94578" y="586854"/>
            <a:ext cx="7506970" cy="1169025"/>
          </a:xfrm>
        </p:spPr>
        <p:txBody>
          <a:bodyPr/>
          <a:lstStyle/>
          <a:p>
            <a:r>
              <a:rPr lang="hr-HR" dirty="0" smtClean="0"/>
              <a:t>Kraj!!!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90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99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KOja</a:t>
            </a:r>
            <a:r>
              <a:rPr lang="hr-HR" dirty="0" smtClean="0"/>
              <a:t> rijeka protječe kroz </a:t>
            </a:r>
            <a:r>
              <a:rPr lang="hr-HR" dirty="0" err="1" smtClean="0"/>
              <a:t>london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>
                <a:hlinkClick r:id="rId2" action="ppaction://hlinksldjump"/>
              </a:rPr>
              <a:t>Volga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Temza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SAVA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niL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809" y="1837765"/>
            <a:ext cx="6267450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4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17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2" y="685800"/>
            <a:ext cx="4703870" cy="3311525"/>
          </a:xfrm>
          <a:prstGeom prst="rect">
            <a:avLst/>
          </a:prstGeom>
        </p:spPr>
      </p:pic>
      <p:sp>
        <p:nvSpPr>
          <p:cNvPr id="7" name="Akcijski gumb: Natrag ili Prethodno 6">
            <a:hlinkClick r:id="rId3" action="ppaction://hlinksldjump" highlightClick="1"/>
          </p:cNvPr>
          <p:cNvSpPr/>
          <p:nvPr/>
        </p:nvSpPr>
        <p:spPr>
          <a:xfrm>
            <a:off x="7578247" y="1968108"/>
            <a:ext cx="2893512" cy="16033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35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kojoj državi se nalazi Tokyo?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 smtClean="0">
                <a:hlinkClick r:id="rId2" action="ppaction://hlinksldjump"/>
              </a:rPr>
              <a:t>Kina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Turska</a:t>
            </a:r>
            <a:endParaRPr lang="hr-HR" dirty="0" smtClean="0"/>
          </a:p>
          <a:p>
            <a:r>
              <a:rPr lang="hr-HR" dirty="0" smtClean="0">
                <a:hlinkClick r:id="rId2" action="ppaction://hlinksldjump"/>
              </a:rPr>
              <a:t>Sad</a:t>
            </a:r>
            <a:endParaRPr lang="hr-HR" dirty="0" smtClean="0"/>
          </a:p>
          <a:p>
            <a:r>
              <a:rPr lang="hr-HR" dirty="0" smtClean="0">
                <a:hlinkClick r:id="rId3" action="ppaction://hlinksldjump"/>
              </a:rPr>
              <a:t>JApan</a:t>
            </a: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39" y="1963026"/>
            <a:ext cx="5189949" cy="324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9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4091" y="460117"/>
            <a:ext cx="4848225" cy="3200400"/>
          </a:xfrm>
          <a:prstGeom prst="rect">
            <a:avLst/>
          </a:prstGeom>
        </p:spPr>
      </p:pic>
      <p:sp>
        <p:nvSpPr>
          <p:cNvPr id="7" name="Akcijski gumb: Naprijed ili dalje 6">
            <a:hlinkClick r:id="rId3" action="ppaction://hlinksldjump" highlightClick="1"/>
          </p:cNvPr>
          <p:cNvSpPr/>
          <p:nvPr/>
        </p:nvSpPr>
        <p:spPr>
          <a:xfrm>
            <a:off x="7390357" y="1440493"/>
            <a:ext cx="2743200" cy="19039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ađaja">
  <a:themeElements>
    <a:clrScheme name="Ljubičas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Glavni događaja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vni događaj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TM04033927[[fn=Glavni događaja]]</Template>
  <TotalTime>186</TotalTime>
  <Words>135</Words>
  <Application>Microsoft Office PowerPoint</Application>
  <PresentationFormat>Široki zaslon</PresentationFormat>
  <Paragraphs>53</Paragraphs>
  <Slides>32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5" baseType="lpstr">
      <vt:lpstr>Arial</vt:lpstr>
      <vt:lpstr>Impact</vt:lpstr>
      <vt:lpstr>Glavni događaja</vt:lpstr>
      <vt:lpstr>Kviz o poznatim gradovima </vt:lpstr>
      <vt:lpstr>Koji grad je prikazan na slici?</vt:lpstr>
      <vt:lpstr>PowerPointova prezentacija</vt:lpstr>
      <vt:lpstr>PowerPointova prezentacija</vt:lpstr>
      <vt:lpstr>KOja rijeka protječe kroz london?</vt:lpstr>
      <vt:lpstr>PowerPointova prezentacija</vt:lpstr>
      <vt:lpstr>PowerPointova prezentacija</vt:lpstr>
      <vt:lpstr>U kojoj državi se nalazi Tokyo?</vt:lpstr>
      <vt:lpstr>PowerPointova prezentacija</vt:lpstr>
      <vt:lpstr>PowerPointova prezentacija</vt:lpstr>
      <vt:lpstr>U kojoj se državi nalazi Ajfelov toranj?</vt:lpstr>
      <vt:lpstr>PowerPointova prezentacija</vt:lpstr>
      <vt:lpstr>PowerPointova prezentacija</vt:lpstr>
      <vt:lpstr>Big ben se nalazi u:</vt:lpstr>
      <vt:lpstr>PowerPointova prezentacija</vt:lpstr>
      <vt:lpstr>PowerPointova prezentacija</vt:lpstr>
      <vt:lpstr>Koji je grad prikazan na slici?</vt:lpstr>
      <vt:lpstr>PowerPointova prezentacija</vt:lpstr>
      <vt:lpstr>PowerPointova prezentacija</vt:lpstr>
      <vt:lpstr>U kojem se gradu nalazi građevina koja je prikazana na slici?</vt:lpstr>
      <vt:lpstr>PowerPointova prezentacija</vt:lpstr>
      <vt:lpstr>PowerPointova prezentacija</vt:lpstr>
      <vt:lpstr>Kako se zove najveći grad u kaliforniji?</vt:lpstr>
      <vt:lpstr>PowerPointova prezentacija</vt:lpstr>
      <vt:lpstr>PowerPointova prezentacija</vt:lpstr>
      <vt:lpstr>Kako se zove glavni grad  kalifornije?</vt:lpstr>
      <vt:lpstr>PowerPointova prezentacija</vt:lpstr>
      <vt:lpstr>PowerPointova prezentacija</vt:lpstr>
      <vt:lpstr>U kojoj se državi nalazi grad barcelona?</vt:lpstr>
      <vt:lpstr>PowerPointova prezentacija</vt:lpstr>
      <vt:lpstr>PowerPointova prezentacija</vt:lpstr>
      <vt:lpstr>Kraj!!!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Kviz o poznatim gradovima</dc:title>
  <dc:creator>Korisnik</dc:creator>
  <cp:lastModifiedBy>Korisnik</cp:lastModifiedBy>
  <cp:revision>21</cp:revision>
  <dcterms:created xsi:type="dcterms:W3CDTF">2016-12-14T11:25:38Z</dcterms:created>
  <dcterms:modified xsi:type="dcterms:W3CDTF">2017-02-22T11:41:02Z</dcterms:modified>
</cp:coreProperties>
</file>